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20"/>
  </p:notesMasterIdLst>
  <p:sldIdLst>
    <p:sldId id="256" r:id="rId2"/>
    <p:sldId id="269" r:id="rId3"/>
    <p:sldId id="265" r:id="rId4"/>
    <p:sldId id="270" r:id="rId5"/>
    <p:sldId id="274" r:id="rId6"/>
    <p:sldId id="273" r:id="rId7"/>
    <p:sldId id="279" r:id="rId8"/>
    <p:sldId id="278" r:id="rId9"/>
    <p:sldId id="275" r:id="rId10"/>
    <p:sldId id="272" r:id="rId11"/>
    <p:sldId id="282" r:id="rId12"/>
    <p:sldId id="267" r:id="rId13"/>
    <p:sldId id="280" r:id="rId14"/>
    <p:sldId id="281" r:id="rId15"/>
    <p:sldId id="276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D3C37-3D67-40C4-A4F6-21812B6D874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68B1-0B5E-4A78-B304-FE69F0FFB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pig-architectur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96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Refered</a:t>
            </a:r>
            <a:r>
              <a:rPr lang="en-US" dirty="0"/>
              <a:t> :</a:t>
            </a:r>
            <a:r>
              <a:rPr lang="en-US" dirty="0">
                <a:hlinkClick r:id="rId3"/>
              </a:rPr>
              <a:t>https://data-</a:t>
            </a:r>
            <a:r>
              <a:rPr lang="en-US" dirty="0" err="1">
                <a:hlinkClick r:id="rId3"/>
              </a:rPr>
              <a:t>flair.training</a:t>
            </a:r>
            <a:r>
              <a:rPr lang="en-US" dirty="0">
                <a:hlinkClick r:id="rId3"/>
              </a:rPr>
              <a:t>/blogs/pig-architecture/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9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4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0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32D0-A8D8-42AD-A80B-7BF7FF123DB7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3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6AE5-BD7A-49DA-88CE-8CEC1766D313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7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F77B-8CF9-4D2F-9474-13EAF16AD1B9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3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87EBC-AD08-478D-A01C-9B638FE0EDBF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BFA5143-7226-49C2-8216-0059CD8540F1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6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2F14-2F17-487B-AF7E-56449FAFAAA6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2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E67DF-F31D-4D9B-96F1-7BF0107C3FC0}" type="datetime1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B450E-8443-462A-B7A1-90C21D547416}" type="datetime1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C52F-FBEB-4269-975C-16E0718BE431}" type="datetime1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0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6C10C-F68E-42B8-96A2-B6377258C9E3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2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39B6-F203-49BD-95CD-D9793DBFC4DE}" type="datetime1">
              <a:rPr lang="en-US" smtClean="0"/>
              <a:t>3/3/2020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8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09FDD20-0363-482D-99D9-50AC6ABE9A4C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GG-VRm6XnN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apache_pig/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EF8E1-27F0-4FA7-9EDE-A9C6259ED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4" y="702365"/>
            <a:ext cx="3896264" cy="3765666"/>
          </a:xfrm>
        </p:spPr>
        <p:txBody>
          <a:bodyPr anchor="b">
            <a:normAutofit/>
          </a:bodyPr>
          <a:lstStyle/>
          <a:p>
            <a:r>
              <a:rPr lang="en-US" sz="7200" b="1"/>
              <a:t>PRACTICE WITH PIG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13058-49CD-4630-A7C8-D6B6763CA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2" y="4389120"/>
            <a:ext cx="3867073" cy="1069848"/>
          </a:xfrm>
        </p:spPr>
        <p:txBody>
          <a:bodyPr>
            <a:normAutofit/>
          </a:bodyPr>
          <a:lstStyle/>
          <a:p>
            <a:r>
              <a:rPr lang="en-US" b="1"/>
              <a:t>Section -1 GROUP 3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85E145-63FB-4A68-9580-86BD6E9D1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r="7069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A63EB-5795-4EA6-8352-CCE082B4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0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483" y="1671613"/>
            <a:ext cx="9988765" cy="422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Installation, executing, grunt shell.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6" name="Picture 2" descr="Image result for cloudera hadoop icon">
            <a:extLst>
              <a:ext uri="{FF2B5EF4-FFF2-40B4-BE49-F238E27FC236}">
                <a16:creationId xmlns:a16="http://schemas.microsoft.com/office/drawing/2014/main" id="{DC1B1F0C-489F-4D83-85FF-4F34FEFA4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25" y="2946878"/>
            <a:ext cx="2447779" cy="244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loudera hadoop terminal">
            <a:extLst>
              <a:ext uri="{FF2B5EF4-FFF2-40B4-BE49-F238E27FC236}">
                <a16:creationId xmlns:a16="http://schemas.microsoft.com/office/drawing/2014/main" id="{EAFD0987-011B-402A-99FC-0ACB496E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72" y="2946878"/>
            <a:ext cx="4992339" cy="244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A9E8A-B29E-473B-8583-129244E8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883D1-E41A-4F4C-9836-C5543B539DA8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33294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Pig Latin Data Model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Model Types: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Atom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Tuple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Bag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Map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7F5B6-6A1E-49D4-82AE-69B66F73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7558A-0E6A-490E-A616-ABBDB3AAA926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79933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3"/>
            <a:ext cx="10058400" cy="2532942"/>
          </a:xfrm>
        </p:spPr>
        <p:txBody>
          <a:bodyPr>
            <a:normAutofit/>
          </a:bodyPr>
          <a:lstStyle/>
          <a:p>
            <a:r>
              <a:rPr lang="en-US" sz="2400" b="1" dirty="0"/>
              <a:t>LOAD</a:t>
            </a:r>
            <a:r>
              <a:rPr lang="en-US" sz="2400" dirty="0"/>
              <a:t>: Load data from the local file systems or HDFS storage into pig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C8BC7E-B8F7-4118-93FD-10D24FD8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2774826"/>
            <a:ext cx="9745517" cy="6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0F9230-3F5A-4B8C-8420-5FD875B72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3705009"/>
            <a:ext cx="9767648" cy="5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6DEF4A-9A62-47AA-A438-C556524C940F}"/>
              </a:ext>
            </a:extLst>
          </p:cNvPr>
          <p:cNvSpPr txBox="1"/>
          <p:nvPr/>
        </p:nvSpPr>
        <p:spPr>
          <a:xfrm>
            <a:off x="1229404" y="4266676"/>
            <a:ext cx="976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ORDER BY: </a:t>
            </a:r>
            <a:r>
              <a:rPr lang="en-US" sz="2400" dirty="0"/>
              <a:t>Order By is used to sort a relation in ascending or descending order using ASC and DESC keywords.</a:t>
            </a:r>
          </a:p>
        </p:txBody>
      </p:sp>
      <p:pic>
        <p:nvPicPr>
          <p:cNvPr id="1030" name="Picture 6" descr="orderby1">
            <a:extLst>
              <a:ext uri="{FF2B5EF4-FFF2-40B4-BE49-F238E27FC236}">
                <a16:creationId xmlns:a16="http://schemas.microsoft.com/office/drawing/2014/main" id="{9B72C38D-C3ED-4CB2-B9CD-DC96A573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5156412"/>
            <a:ext cx="9069569" cy="98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D66A-E145-4678-B78D-6971AFA2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3ACDB-C8F8-4DBA-92B1-397577A5C9CF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409156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3"/>
            <a:ext cx="10058400" cy="2532942"/>
          </a:xfrm>
        </p:spPr>
        <p:txBody>
          <a:bodyPr>
            <a:normAutofit/>
          </a:bodyPr>
          <a:lstStyle/>
          <a:p>
            <a:r>
              <a:rPr lang="en-US" sz="2400" b="1" dirty="0"/>
              <a:t>FOREACH: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 Use FOREACH-GENERATE operation to work with columns of data.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DEF4A-9A62-47AA-A438-C556524C940F}"/>
              </a:ext>
            </a:extLst>
          </p:cNvPr>
          <p:cNvSpPr txBox="1"/>
          <p:nvPr/>
        </p:nvSpPr>
        <p:spPr>
          <a:xfrm>
            <a:off x="1132398" y="3948301"/>
            <a:ext cx="9927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JOIN:</a:t>
            </a:r>
            <a:endParaRPr lang="en-US" sz="2400" dirty="0"/>
          </a:p>
          <a:p>
            <a:br>
              <a:rPr lang="en-US" sz="2400" dirty="0"/>
            </a:br>
            <a:r>
              <a:rPr lang="en-US" sz="2400" dirty="0"/>
              <a:t>JOIN operator is used to perform an inner, equijoin join of two or more relations based on common field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2FB55-8622-4114-8753-85CCCD6B7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949" y="3248025"/>
            <a:ext cx="8811064" cy="557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11224-36B3-411C-B591-B4ED1B5F6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949" y="5674926"/>
            <a:ext cx="7858125" cy="58112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550A0-6891-4373-A8BA-98F7DB5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619BE-138A-424B-BA6E-5EEA579390F2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284958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95A58E-F976-4931-9D64-FB27BC21ECFD}"/>
              </a:ext>
            </a:extLst>
          </p:cNvPr>
          <p:cNvSpPr/>
          <p:nvPr/>
        </p:nvSpPr>
        <p:spPr>
          <a:xfrm>
            <a:off x="1322362" y="3026337"/>
            <a:ext cx="536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Dumps or displays results to screen..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6DCDAD-5BFE-49F8-9E27-CD10918D45F6}"/>
              </a:ext>
            </a:extLst>
          </p:cNvPr>
          <p:cNvSpPr/>
          <p:nvPr/>
        </p:nvSpPr>
        <p:spPr>
          <a:xfrm>
            <a:off x="1322362" y="241926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DUMP</a:t>
            </a:r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0E44E61-BF51-4897-BB04-7E2E76C4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14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D31416-E77F-4966-B166-9590B56E2E71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1DF8075D-40B6-4637-9673-E1607C584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362" y="3790981"/>
            <a:ext cx="9366282" cy="4616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LOAD 'student' AS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name:chararray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age:int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gpa:float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); DUMP A; </a:t>
            </a:r>
          </a:p>
        </p:txBody>
      </p:sp>
    </p:spTree>
    <p:extLst>
      <p:ext uri="{BB962C8B-B14F-4D97-AF65-F5344CB8AC3E}">
        <p14:creationId xmlns:p14="http://schemas.microsoft.com/office/powerpoint/2010/main" val="395886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close up of a sign&#10;&#10;Description automatically generated">
            <a:extLst>
              <a:ext uri="{FF2B5EF4-FFF2-40B4-BE49-F238E27FC236}">
                <a16:creationId xmlns:a16="http://schemas.microsoft.com/office/drawing/2014/main" id="{7E24468C-C15D-44F0-BDBC-AA703511E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396" y="199383"/>
            <a:ext cx="8032650" cy="58082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01119-4CDE-4F3A-80AF-D5C3D519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06BB7-1B1A-4E5A-8198-834680EC852E}"/>
              </a:ext>
            </a:extLst>
          </p:cNvPr>
          <p:cNvSpPr txBox="1"/>
          <p:nvPr/>
        </p:nvSpPr>
        <p:spPr>
          <a:xfrm>
            <a:off x="1069848" y="3156428"/>
            <a:ext cx="1060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https://www.tutorialspoint.com/apache_pig/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https://www.youtube.com/watch?v=GG-VRm6XnNk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B3E9C-01A3-47B5-9D1F-BE545E80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8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8" name="Rectangle 12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F8212-6D8E-4120-AC30-A8FC8C6686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65" r="1" b="531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31969-1A07-4306-92A1-5BD4F08C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D274DF-51C8-4494-8C51-1A0084680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C4484-6168-474F-89D8-C4196F55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3FF-9802-43D5-8606-D42B232AD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436" y="484632"/>
            <a:ext cx="9478812" cy="1119085"/>
          </a:xfrm>
        </p:spPr>
        <p:txBody>
          <a:bodyPr/>
          <a:lstStyle/>
          <a:p>
            <a:pPr algn="ctr"/>
            <a:r>
              <a:rPr lang="en-US"/>
              <a:t>	Team Members</a:t>
            </a:r>
            <a:endParaRPr lang="en-US" dirty="0"/>
          </a:p>
        </p:txBody>
      </p:sp>
      <p:pic>
        <p:nvPicPr>
          <p:cNvPr id="5" name="Content Placeholder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133C6DF-01E8-4029-8C6D-93A65106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25" y="2119143"/>
            <a:ext cx="2869300" cy="3636791"/>
          </a:xfrm>
        </p:spPr>
      </p:pic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D51A704-545D-4DCE-ACBC-877D99B46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55" y="2119143"/>
            <a:ext cx="3179539" cy="3636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AE196-200F-4CA0-B4CA-AF0B3BC2B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978" y="2119143"/>
            <a:ext cx="3536306" cy="3636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3F44C9-E972-483A-A7DA-393C3BA4D792}"/>
              </a:ext>
            </a:extLst>
          </p:cNvPr>
          <p:cNvSpPr txBox="1"/>
          <p:nvPr/>
        </p:nvSpPr>
        <p:spPr>
          <a:xfrm flipH="1">
            <a:off x="1649436" y="6004036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9FF9D-D1C5-481F-B142-AB0BC07917B1}"/>
              </a:ext>
            </a:extLst>
          </p:cNvPr>
          <p:cNvSpPr txBox="1"/>
          <p:nvPr/>
        </p:nvSpPr>
        <p:spPr>
          <a:xfrm>
            <a:off x="5034856" y="6004036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11D8D-2746-41CA-B40B-209BCA9B28EA}"/>
              </a:ext>
            </a:extLst>
          </p:cNvPr>
          <p:cNvSpPr txBox="1"/>
          <p:nvPr/>
        </p:nvSpPr>
        <p:spPr>
          <a:xfrm flipH="1">
            <a:off x="8715977" y="5973258"/>
            <a:ext cx="281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Lahari  Thamatam</a:t>
            </a:r>
            <a:endParaRPr lang="en-US" sz="20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7D9FFE8-1804-48B1-906A-EFF84933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096" y="2521581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What is Apache Pig?</a:t>
            </a:r>
          </a:p>
          <a:p>
            <a:r>
              <a:rPr lang="en-US" sz="2400" dirty="0"/>
              <a:t>Importance of Apache Pig?</a:t>
            </a:r>
          </a:p>
          <a:p>
            <a:r>
              <a:rPr lang="en-US" sz="2400" dirty="0"/>
              <a:t>Features of Pig</a:t>
            </a:r>
          </a:p>
          <a:p>
            <a:r>
              <a:rPr lang="en-US" sz="2400" dirty="0"/>
              <a:t>Pig Architecture</a:t>
            </a:r>
          </a:p>
          <a:p>
            <a:r>
              <a:rPr lang="en-US" sz="2400" dirty="0"/>
              <a:t>Installation, executing, grunt shell.</a:t>
            </a:r>
          </a:p>
          <a:p>
            <a:r>
              <a:rPr lang="en-US" sz="2400" dirty="0"/>
              <a:t>Pig Datatypes and Pig operators.</a:t>
            </a:r>
          </a:p>
          <a:p>
            <a:r>
              <a:rPr lang="en-US" sz="2400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D4604-7801-4480-8A3C-3F12D021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D5310-3630-4532-8BA5-3EBC6A5AEE42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35748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4" y="1987826"/>
            <a:ext cx="10143744" cy="1061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Apache Pig?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Apache Pig is a scripting platform to process and analyze larger datasets. Data manipulation operations can be done in Hadoop using Apache Pig.</a:t>
            </a:r>
          </a:p>
          <a:p>
            <a:r>
              <a:rPr lang="en-US" sz="2400" dirty="0"/>
              <a:t>Pig uses a high level language called Latin Pig.</a:t>
            </a:r>
          </a:p>
          <a:p>
            <a:r>
              <a:rPr lang="en-US" sz="2400" dirty="0"/>
              <a:t>Apache Pig is an abstraction over MapReduce.</a:t>
            </a:r>
          </a:p>
          <a:p>
            <a:r>
              <a:rPr lang="en-US" sz="2400" dirty="0"/>
              <a:t>Apache Pig uses Pig Engine to convert Latin Pig script input into MapReduce jobs.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62A9F-4B27-4680-A5B1-390CCF96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8A548-73B1-471A-A8F8-3309232FC126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345719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Importance of Apache Pig?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Few great features of Apache Pig are:</a:t>
            </a:r>
          </a:p>
          <a:p>
            <a:r>
              <a:rPr lang="en-US" sz="2400" b="1" dirty="0"/>
              <a:t>Set of operators: </a:t>
            </a:r>
            <a:r>
              <a:rPr lang="en-US" sz="2400" dirty="0"/>
              <a:t>join, sort, filer, etc.</a:t>
            </a:r>
          </a:p>
          <a:p>
            <a:r>
              <a:rPr lang="en-US" sz="2400" b="1" dirty="0"/>
              <a:t>Extensibility: </a:t>
            </a:r>
            <a:r>
              <a:rPr lang="en-US" sz="2400" dirty="0"/>
              <a:t>the existing operators allows users to develop their own functions to read, process, and write data.</a:t>
            </a:r>
          </a:p>
          <a:p>
            <a:r>
              <a:rPr lang="en-US" sz="2400" b="1" dirty="0"/>
              <a:t>User-defined functions: </a:t>
            </a:r>
            <a:r>
              <a:rPr lang="en-US" sz="2400" dirty="0"/>
              <a:t>it provides the facility to create user-defined functions in other programming language such as java and invoke.</a:t>
            </a:r>
          </a:p>
          <a:p>
            <a:r>
              <a:rPr lang="en-US" sz="2400" dirty="0"/>
              <a:t>It works with both </a:t>
            </a:r>
            <a:r>
              <a:rPr lang="en-US" sz="2400" b="1" dirty="0"/>
              <a:t>structured </a:t>
            </a:r>
            <a:r>
              <a:rPr lang="en-US" sz="2400" dirty="0"/>
              <a:t>as well as </a:t>
            </a:r>
            <a:r>
              <a:rPr lang="en-US" sz="2400" b="1" dirty="0"/>
              <a:t>unstructured</a:t>
            </a:r>
            <a:r>
              <a:rPr lang="en-US" sz="2400" dirty="0"/>
              <a:t> data</a:t>
            </a:r>
            <a:r>
              <a:rPr lang="en-US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E0B45-2053-43E6-9301-7631310C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C7F3-DE6A-47DE-802D-6EB3B98B4D1F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295238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Apache pig vs map-reduce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250634-2C29-4738-B1ED-CCEB69E482F7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16EF78-CB6C-416A-952D-82CF7E1E816D}"/>
              </a:ext>
            </a:extLst>
          </p:cNvPr>
          <p:cNvSpPr txBox="1">
            <a:spLocks/>
          </p:cNvSpPr>
          <p:nvPr/>
        </p:nvSpPr>
        <p:spPr>
          <a:xfrm>
            <a:off x="1341120" y="2169006"/>
            <a:ext cx="4754880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Apache Pig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E394E0-021A-4C6F-A410-3FAA8F7D7F02}"/>
              </a:ext>
            </a:extLst>
          </p:cNvPr>
          <p:cNvSpPr txBox="1">
            <a:spLocks/>
          </p:cNvSpPr>
          <p:nvPr/>
        </p:nvSpPr>
        <p:spPr>
          <a:xfrm>
            <a:off x="1069848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Join operation in Apache Pig is pretty simple.</a:t>
            </a:r>
          </a:p>
          <a:p>
            <a:r>
              <a:rPr lang="en-US" sz="2400" dirty="0"/>
              <a:t>New programmer with basic knowledge of SQL would work conveniently with Apache Pig.</a:t>
            </a:r>
          </a:p>
          <a:p>
            <a:r>
              <a:rPr lang="en-US" sz="2400" dirty="0"/>
              <a:t>Apache Pig uses multi-query approach which allows reducing the length of codes.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8083EE7-8A38-4452-85AE-98140416D551}"/>
              </a:ext>
            </a:extLst>
          </p:cNvPr>
          <p:cNvSpPr txBox="1">
            <a:spLocks/>
          </p:cNvSpPr>
          <p:nvPr/>
        </p:nvSpPr>
        <p:spPr>
          <a:xfrm>
            <a:off x="6618380" y="2185415"/>
            <a:ext cx="4754880" cy="64008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MapReduce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3EDF676F-2FA6-452A-9210-763C50DC9A9C}"/>
              </a:ext>
            </a:extLst>
          </p:cNvPr>
          <p:cNvSpPr txBox="1">
            <a:spLocks/>
          </p:cNvSpPr>
          <p:nvPr/>
        </p:nvSpPr>
        <p:spPr>
          <a:xfrm>
            <a:off x="6364224" y="2743200"/>
            <a:ext cx="4754880" cy="329184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Join operation between dataset is quite difficult</a:t>
            </a:r>
          </a:p>
          <a:p>
            <a:r>
              <a:rPr lang="en-US" sz="2400" dirty="0"/>
              <a:t>Java is must to work with MapReduce.</a:t>
            </a:r>
          </a:p>
          <a:p>
            <a:r>
              <a:rPr lang="en-US" sz="2400" dirty="0"/>
              <a:t>MapReduce requires 20 times more number of task line.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0C89B-E5D1-4BFA-98A7-6A73527A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5C3662-3127-485F-9893-9FA300889165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264187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Apache pig vs hive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BECB1B7-922A-47EB-B476-E14BE742FD99}"/>
              </a:ext>
            </a:extLst>
          </p:cNvPr>
          <p:cNvSpPr txBox="1">
            <a:spLocks/>
          </p:cNvSpPr>
          <p:nvPr/>
        </p:nvSpPr>
        <p:spPr>
          <a:xfrm>
            <a:off x="1069848" y="2048255"/>
            <a:ext cx="4751832" cy="821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 Apache Pig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C7E5157-5278-40DE-8EBF-A58BF268D647}"/>
              </a:ext>
            </a:extLst>
          </p:cNvPr>
          <p:cNvSpPr txBox="1">
            <a:spLocks/>
          </p:cNvSpPr>
          <p:nvPr/>
        </p:nvSpPr>
        <p:spPr>
          <a:xfrm>
            <a:off x="1069848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Pig Latin was originally created by Yahoo.</a:t>
            </a:r>
          </a:p>
          <a:p>
            <a:r>
              <a:rPr lang="en-US" sz="2400" dirty="0"/>
              <a:t>Apache Pig can handle structured, unstructured, and semi structured data.</a:t>
            </a:r>
          </a:p>
          <a:p>
            <a:r>
              <a:rPr lang="en-US" sz="2400" dirty="0"/>
              <a:t>Apache Pig doesn’t support web interface.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6CB5B4F-45F5-4C44-8F4D-3E450C6B8CA4}"/>
              </a:ext>
            </a:extLst>
          </p:cNvPr>
          <p:cNvSpPr txBox="1">
            <a:spLocks/>
          </p:cNvSpPr>
          <p:nvPr/>
        </p:nvSpPr>
        <p:spPr>
          <a:xfrm>
            <a:off x="6364224" y="2048256"/>
            <a:ext cx="4754880" cy="821552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  Hive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A139D469-1861-49B9-A3CF-2D8F08A4759F}"/>
              </a:ext>
            </a:extLst>
          </p:cNvPr>
          <p:cNvSpPr txBox="1">
            <a:spLocks/>
          </p:cNvSpPr>
          <p:nvPr/>
        </p:nvSpPr>
        <p:spPr>
          <a:xfrm>
            <a:off x="6364224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HiveQL  was originally created by Facebook.</a:t>
            </a:r>
          </a:p>
          <a:p>
            <a:r>
              <a:rPr lang="en-US" sz="2400"/>
              <a:t>Hive mostly use structured data.</a:t>
            </a:r>
          </a:p>
          <a:p>
            <a:r>
              <a:rPr lang="en-US" sz="2400"/>
              <a:t>Hive supports web interface.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9C975-0407-49A1-AF55-8BF9EC7E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9008D3-01C7-44DD-B8D0-204844FA4ED1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422377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of Pig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Few great features of Apache Pig are:</a:t>
            </a:r>
          </a:p>
          <a:p>
            <a:r>
              <a:rPr lang="en-US" sz="2400" b="1" dirty="0"/>
              <a:t>Set of operators: </a:t>
            </a:r>
            <a:r>
              <a:rPr lang="en-US" sz="2400" dirty="0"/>
              <a:t>join, sort, filer, etc.</a:t>
            </a:r>
          </a:p>
          <a:p>
            <a:r>
              <a:rPr lang="en-US" sz="2400" b="1" dirty="0"/>
              <a:t>Extensibility: </a:t>
            </a:r>
            <a:r>
              <a:rPr lang="en-US" sz="2400" dirty="0"/>
              <a:t>the existing operators allows users to develop their own functions to read, process, and write data.</a:t>
            </a:r>
          </a:p>
          <a:p>
            <a:r>
              <a:rPr lang="en-US" sz="2400" b="1" dirty="0"/>
              <a:t>User-defined functions: </a:t>
            </a:r>
            <a:r>
              <a:rPr lang="en-US" sz="2400" dirty="0"/>
              <a:t>it provides the facility to create user-defined functions in other programming language such as java and invoke.</a:t>
            </a:r>
          </a:p>
          <a:p>
            <a:r>
              <a:rPr lang="en-US" sz="2400" dirty="0"/>
              <a:t>It works with both </a:t>
            </a:r>
            <a:r>
              <a:rPr lang="en-US" sz="2400" b="1" dirty="0"/>
              <a:t>structured </a:t>
            </a:r>
            <a:r>
              <a:rPr lang="en-US" sz="2400" dirty="0"/>
              <a:t>as well as </a:t>
            </a:r>
            <a:r>
              <a:rPr lang="en-US" sz="2400" b="1" dirty="0"/>
              <a:t>unstructured</a:t>
            </a:r>
            <a:r>
              <a:rPr lang="en-US" sz="2400" dirty="0"/>
              <a:t> data.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1AF07-D286-4F62-AAD7-37F70888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83238-4165-4E35-A2E0-32D2F10602AF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136854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Pig Architecture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B6C83B-501A-49D2-858B-0DDBE660C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547" y="1395584"/>
            <a:ext cx="2724530" cy="8478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B7999-6004-434C-8156-57A54A935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82" y="2269528"/>
            <a:ext cx="3810532" cy="2448267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E2CB4F18-881C-4187-AE80-6364D4EA8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96" y="4717795"/>
            <a:ext cx="5087060" cy="781159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9C2DDF-874F-4D32-B29A-F27E93EBA0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86" y="5324616"/>
            <a:ext cx="4315427" cy="1362265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84E6F48-C6C3-40DC-8C82-CA782816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9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FF0FF-F97F-45B7-9A57-2AE9570CCECF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236444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565</Words>
  <Application>Microsoft Office PowerPoint</Application>
  <PresentationFormat>Widescreen</PresentationFormat>
  <Paragraphs>111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 New</vt:lpstr>
      <vt:lpstr>Rockwell</vt:lpstr>
      <vt:lpstr>Rockwell Condensed</vt:lpstr>
      <vt:lpstr>Rockwell Extra Bold</vt:lpstr>
      <vt:lpstr>Wingdings</vt:lpstr>
      <vt:lpstr>Wood Type</vt:lpstr>
      <vt:lpstr>PRACTICE WITH PIG</vt:lpstr>
      <vt:lpstr> Team Members</vt:lpstr>
      <vt:lpstr>Contents</vt:lpstr>
      <vt:lpstr>What is Apache Pig?  </vt:lpstr>
      <vt:lpstr> Importance of Apache Pig?   </vt:lpstr>
      <vt:lpstr>Apache pig vs map-reduce   </vt:lpstr>
      <vt:lpstr>Apache pig vs hive   </vt:lpstr>
      <vt:lpstr>Features of Pig   </vt:lpstr>
      <vt:lpstr>Pig Architecture   </vt:lpstr>
      <vt:lpstr>   Installation, executing, grunt shell.     </vt:lpstr>
      <vt:lpstr> Pig Latin Data Model    </vt:lpstr>
      <vt:lpstr>Pig operators </vt:lpstr>
      <vt:lpstr>Pig operators </vt:lpstr>
      <vt:lpstr>Pig operators </vt:lpstr>
      <vt:lpstr>PowerPoint Presentation</vt:lpstr>
      <vt:lpstr>REFERENCES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WITH PIG</dc:title>
  <dc:creator>Akula,Vijaya Raja Mayuri</dc:creator>
  <cp:lastModifiedBy>Akula,Vijaya Raja Mayuri</cp:lastModifiedBy>
  <cp:revision>22</cp:revision>
  <dcterms:created xsi:type="dcterms:W3CDTF">2020-03-03T02:25:19Z</dcterms:created>
  <dcterms:modified xsi:type="dcterms:W3CDTF">2020-03-03T17:15:37Z</dcterms:modified>
</cp:coreProperties>
</file>